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/>
    <p:restoredTop sz="94643"/>
  </p:normalViewPr>
  <p:slideViewPr>
    <p:cSldViewPr snapToGrid="0">
      <p:cViewPr>
        <p:scale>
          <a:sx n="181" d="100"/>
          <a:sy n="181" d="100"/>
        </p:scale>
        <p:origin x="144" y="-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D5326-92DA-8FB5-D31C-BC6001396D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D9CBAB-491D-DC35-7DD9-511CD651D4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54B61-E371-291D-2A6D-5F23336F9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089FC-BD95-B229-FF44-C7D738C58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7D8AD-1946-7970-A6BF-274A9E74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B2C16-BAE9-6967-5468-0D4EFB473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872A15-0A7D-09A8-A4B8-0EF95229E1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CCDD2-5895-78DE-A398-9D5567E5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A85AA-3A85-C623-E1B4-6AE825496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BB242-A9B1-FED1-7CFA-B8AC401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6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1887B1-7CCA-33BA-E747-DCDAC22424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37C7B-8E88-9792-E43E-977E01E44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05969-6590-CC2D-D0B0-946AD315C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A30DD-85DD-BDA9-7AD1-15E94A694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938B1-A8F8-163F-700A-A48EE27CF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316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0A29-708A-C5C2-F87E-A98A01DA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1EEC4D-9826-E89B-8D2B-19E8115F1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DDD7C-2143-7C24-566C-8C5225D98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969A8E-2413-B395-EEC1-42F42292D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1BCB8-7FE4-C643-A1F3-C6783F887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498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5F53-0695-AF8C-E790-B5C03BE9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DF677B-9D52-B812-32C7-85ED30D810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1B412-F8D4-4CB5-B073-4415BC647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4917E-3BF6-D74D-D91F-B87F3E18C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C9C4F-EC8D-C14B-D350-E8AE71CB2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3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0B863-1D25-DFFB-C48D-D4EC0EE12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48E02-C930-F9F8-5FAF-C1D593BBE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58C83-4B92-3EBE-DD7A-FD498207B2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41B71-01E0-E1EC-A1E2-A9729396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D1D73-A893-B428-AE1B-A2D3132F8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F2909-35AC-6D15-2B60-C4EAF5BD7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7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9E5A9-0E05-86F8-6DBB-55EFFD37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FBA0E9-3DD9-BA6D-ACD2-236997F1C0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3D5D9-69EC-D338-D25E-B674BC52D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FDDD8B-8587-9CB5-424F-0404385F5B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69D32A-3EC5-C1E4-642D-FA577D4AC0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C67E7-5DBF-17B3-1AA5-5F9E5402E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2A74A4-FA51-2719-90A6-7D2FF4F8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B83BD-D192-0F74-2351-F4A8D730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8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102A0-9349-A9CC-F445-16F812CF0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7661AB-0322-9225-9E89-E5334D86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1646F8-FD65-0008-1BB3-401E94681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ADA7BA-3FCD-6586-322A-F25E0A201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9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89891A-5AB2-7746-35AC-FE331770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F6A22C-02DD-C15E-9ED9-9FADE7A6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04199-ED17-C1BA-2C60-5D0AB588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1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5A15-24AE-3430-6A36-1F627105F5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E95283-DF50-5A20-9D62-AB1C59E89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26EE35-08A9-8FEC-740B-341D2C687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25A7F5-4520-9045-BA13-37213A875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F2F178-3297-2376-202A-C362CC331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18158-1FC0-C63D-2FA5-B692EB01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78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E05A4-582C-427B-6B8A-DA9289528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455907-CEB5-AC67-4D0F-5919D43335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7D56AB-F87D-E9BD-9BBF-C776A1B5C1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0217BE-8AF0-0088-2094-7F2E2467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D62CC-17D3-B60E-4E71-CA0B8A392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36F43F-4C92-2869-DCDA-1E923178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9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1D1E52-04FA-E547-3C5C-896562DDC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95110A-0BD8-4E53-4E95-DDBF6EBDF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BB4E9-B2A1-F71B-6A1B-734C3DB76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994488-E158-B64B-B159-55CE8B9537E4}" type="datetimeFigureOut">
              <a:rPr lang="en-US" smtClean="0"/>
              <a:t>3/23/25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22E3E-8CDF-0F75-4638-1BDCEA50E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79AD5-BDDD-D312-7E55-6C0250BD05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1CB0BD-9411-E64F-876E-59AA75A6C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6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0835-2581-383F-52C3-F1396CF2CC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DF752D-CA5D-C91D-85B6-507F9448A4C4}"/>
              </a:ext>
            </a:extLst>
          </p:cNvPr>
          <p:cNvSpPr txBox="1"/>
          <p:nvPr/>
        </p:nvSpPr>
        <p:spPr>
          <a:xfrm>
            <a:off x="4401013" y="3809700"/>
            <a:ext cx="3389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Add Fascia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B84A71-586B-3767-5670-F03D7BB5E4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562402"/>
              </p:ext>
            </p:extLst>
          </p:nvPr>
        </p:nvGraphicFramePr>
        <p:xfrm>
          <a:off x="3009899" y="4148254"/>
          <a:ext cx="617220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13036655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421335077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75087248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74763793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33171791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377353229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Up to 74.99cm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75-99.99cm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100-149.99cm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150-174.99cm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175-199.99cm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200-250cm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01163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£19.25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£21.75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£25.45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£27.95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£30.50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£35.50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1658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5509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A18F1-F348-6999-F531-28AE24708F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2DCF3-FE17-77FD-4507-F70EA9ED72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584A02-CD39-E575-FCE3-EAC55AAC88F2}"/>
              </a:ext>
            </a:extLst>
          </p:cNvPr>
          <p:cNvSpPr txBox="1"/>
          <p:nvPr/>
        </p:nvSpPr>
        <p:spPr>
          <a:xfrm>
            <a:off x="3344593" y="3809700"/>
            <a:ext cx="53668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Bottom Bar Upgrade: Wrapped or Aluminium Bar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8202FE6-FE75-D395-6029-A4EEB073C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53785"/>
              </p:ext>
            </p:extLst>
          </p:nvPr>
        </p:nvGraphicFramePr>
        <p:xfrm>
          <a:off x="3073790" y="4148254"/>
          <a:ext cx="5908430" cy="40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1686">
                  <a:extLst>
                    <a:ext uri="{9D8B030D-6E8A-4147-A177-3AD203B41FA5}">
                      <a16:colId xmlns:a16="http://schemas.microsoft.com/office/drawing/2014/main" val="799613428"/>
                    </a:ext>
                  </a:extLst>
                </a:gridCol>
                <a:gridCol w="1181686">
                  <a:extLst>
                    <a:ext uri="{9D8B030D-6E8A-4147-A177-3AD203B41FA5}">
                      <a16:colId xmlns:a16="http://schemas.microsoft.com/office/drawing/2014/main" val="1361226248"/>
                    </a:ext>
                  </a:extLst>
                </a:gridCol>
                <a:gridCol w="1181686">
                  <a:extLst>
                    <a:ext uri="{9D8B030D-6E8A-4147-A177-3AD203B41FA5}">
                      <a16:colId xmlns:a16="http://schemas.microsoft.com/office/drawing/2014/main" val="1221687919"/>
                    </a:ext>
                  </a:extLst>
                </a:gridCol>
                <a:gridCol w="1181686">
                  <a:extLst>
                    <a:ext uri="{9D8B030D-6E8A-4147-A177-3AD203B41FA5}">
                      <a16:colId xmlns:a16="http://schemas.microsoft.com/office/drawing/2014/main" val="2535162168"/>
                    </a:ext>
                  </a:extLst>
                </a:gridCol>
                <a:gridCol w="1181686">
                  <a:extLst>
                    <a:ext uri="{9D8B030D-6E8A-4147-A177-3AD203B41FA5}">
                      <a16:colId xmlns:a16="http://schemas.microsoft.com/office/drawing/2014/main" val="443293616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Up To 74.99cm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76cm-124.99cm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125-174.99cm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175-249.99cm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250-325cm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904618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£7.95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£10.50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£14.25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>
                          <a:effectLst/>
                        </a:rPr>
                        <a:t>£16.75 </a:t>
                      </a:r>
                      <a:endParaRPr lang="en-GB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u="none" strike="noStrike" dirty="0">
                          <a:effectLst/>
                        </a:rPr>
                        <a:t>£20.50 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3634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7524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5D8B-D020-7750-F6D4-47BDDEC0C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white rectangular box with black text&#10;&#10;Description automatically generated">
            <a:extLst>
              <a:ext uri="{FF2B5EF4-FFF2-40B4-BE49-F238E27FC236}">
                <a16:creationId xmlns:a16="http://schemas.microsoft.com/office/drawing/2014/main" id="{F1F8F367-A0A2-B6B6-51D1-24392772535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2268" y="3326497"/>
            <a:ext cx="6512169" cy="835786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496C88F-8D40-2A48-3E77-11A1C1194D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286" y="4162283"/>
            <a:ext cx="6120131" cy="738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4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8145242-2A33-F1A3-A1D6-828030605A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149" y="737068"/>
            <a:ext cx="7772400" cy="943884"/>
          </a:xfrm>
          <a:prstGeom prst="rect">
            <a:avLst/>
          </a:prstGeom>
        </p:spPr>
      </p:pic>
      <p:pic>
        <p:nvPicPr>
          <p:cNvPr id="5" name="Picture 4" descr="A screenshot of a phone&#10;&#10;Description automatically generated">
            <a:extLst>
              <a:ext uri="{FF2B5EF4-FFF2-40B4-BE49-F238E27FC236}">
                <a16:creationId xmlns:a16="http://schemas.microsoft.com/office/drawing/2014/main" id="{963F4521-45DF-331E-C8E7-809B32D71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3766" y="1680952"/>
            <a:ext cx="5213884" cy="3872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8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5958</TotalTime>
  <Words>47</Words>
  <Application>Microsoft Macintosh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Aptos Narrow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alec fletcher</dc:creator>
  <cp:lastModifiedBy>alec fletcher</cp:lastModifiedBy>
  <cp:revision>1</cp:revision>
  <dcterms:created xsi:type="dcterms:W3CDTF">2025-03-23T16:13:45Z</dcterms:created>
  <dcterms:modified xsi:type="dcterms:W3CDTF">2025-03-27T19:32:43Z</dcterms:modified>
</cp:coreProperties>
</file>